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265" r:id="rId11"/>
    <p:sldId id="283" r:id="rId12"/>
    <p:sldId id="266" r:id="rId13"/>
    <p:sldId id="272" r:id="rId14"/>
    <p:sldId id="287" r:id="rId15"/>
    <p:sldId id="286" r:id="rId16"/>
    <p:sldId id="284" r:id="rId17"/>
    <p:sldId id="273" r:id="rId18"/>
    <p:sldId id="282" r:id="rId19"/>
    <p:sldId id="274" r:id="rId20"/>
    <p:sldId id="275" r:id="rId21"/>
    <p:sldId id="277" r:id="rId22"/>
    <p:sldId id="310" r:id="rId23"/>
    <p:sldId id="330" r:id="rId24"/>
    <p:sldId id="313" r:id="rId25"/>
    <p:sldId id="311" r:id="rId26"/>
    <p:sldId id="334" r:id="rId27"/>
    <p:sldId id="336" r:id="rId28"/>
    <p:sldId id="331" r:id="rId29"/>
    <p:sldId id="312" r:id="rId30"/>
    <p:sldId id="337" r:id="rId31"/>
    <p:sldId id="278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265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310"/>
            <p14:sldId id="330"/>
            <p14:sldId id="313"/>
            <p14:sldId id="311"/>
            <p14:sldId id="334"/>
            <p14:sldId id="336"/>
            <p14:sldId id="331"/>
            <p14:sldId id="312"/>
            <p14:sldId id="33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1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 part 1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</a:t>
            </a:r>
            <a:r>
              <a:rPr lang="en-US" dirty="0" err="1"/>
              <a:t>rassort</a:t>
            </a:r>
            <a:r>
              <a:rPr lang="en-US" dirty="0"/>
              <a:t>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1231</Words>
  <Application>Microsoft Macintosh PowerPoint</Application>
  <PresentationFormat>Widescreen</PresentationFormat>
  <Paragraphs>118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37</cp:revision>
  <dcterms:created xsi:type="dcterms:W3CDTF">2020-07-05T17:44:26Z</dcterms:created>
  <dcterms:modified xsi:type="dcterms:W3CDTF">2021-07-07T00:04:16Z</dcterms:modified>
</cp:coreProperties>
</file>